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034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399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5447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646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0472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9044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3068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515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2187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1805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0462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0825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C5A96-68E6-43C3-BC64-5C7192D22193}" type="datetimeFigureOut">
              <a:rPr lang="es-GT" smtClean="0"/>
              <a:t>24/09/2012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51EA9-BD66-4481-958D-05DD60C81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037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docs.google.com/?url=http%3A%2F%2Fwww.amcarinc.com%2Fspecs%2FAmalie_Metal_Working_Oils(esp).pdf&amp;docid=c542c1446d1d305e02b73dcc59e3bb75&amp;a=bi&amp;pagenumber=1&amp;w=119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G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" y="0"/>
            <a:ext cx="6858017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735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docs.google.com/?url=http%3A%2F%2Fwww.amcarinc.com%2Fspecs%2FAmalie_Metal_Working_Oils(esp).pdf&amp;docid=c542c1446d1d305e02b73dcc59e3bb75&amp;a=bi&amp;pagenumber=1&amp;w=119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G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6858000" cy="913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167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AutoPartes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Estuardo Valdes</dc:creator>
  <cp:lastModifiedBy>Estuardo Valdes</cp:lastModifiedBy>
  <cp:revision>2</cp:revision>
  <cp:lastPrinted>2012-09-24T20:36:57Z</cp:lastPrinted>
  <dcterms:created xsi:type="dcterms:W3CDTF">2012-09-24T20:32:28Z</dcterms:created>
  <dcterms:modified xsi:type="dcterms:W3CDTF">2012-09-25T00:41:30Z</dcterms:modified>
</cp:coreProperties>
</file>